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69451-F2C9-46FD-9879-FA1F9FA4A1E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8B94-E794-49A8-8664-623330CB85D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69451-F2C9-46FD-9879-FA1F9FA4A1E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8B94-E794-49A8-8664-623330CB85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69451-F2C9-46FD-9879-FA1F9FA4A1E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8B94-E794-49A8-8664-623330CB85D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69451-F2C9-46FD-9879-FA1F9FA4A1E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8B94-E794-49A8-8664-623330CB85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69451-F2C9-46FD-9879-FA1F9FA4A1E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8B94-E794-49A8-8664-623330CB85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69451-F2C9-46FD-9879-FA1F9FA4A1E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8B94-E794-49A8-8664-623330CB85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69451-F2C9-46FD-9879-FA1F9FA4A1E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8B94-E794-49A8-8664-623330CB85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69451-F2C9-46FD-9879-FA1F9FA4A1E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8B94-E794-49A8-8664-623330CB85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69451-F2C9-46FD-9879-FA1F9FA4A1E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DC78B94-E794-49A8-8664-623330CB85D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69451-F2C9-46FD-9879-FA1F9FA4A1E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8B94-E794-49A8-8664-623330CB85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69451-F2C9-46FD-9879-FA1F9FA4A1E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8B94-E794-49A8-8664-623330CB85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7969451-F2C9-46FD-9879-FA1F9FA4A1E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DC78B94-E794-49A8-8664-623330CB85D7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lgerian" pitchFamily="82" charset="0"/>
              </a:rPr>
              <a:t>Traditional food of different countries.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35163"/>
            <a:ext cx="8280919" cy="4389437"/>
          </a:xfrm>
        </p:spPr>
      </p:pic>
    </p:spTree>
    <p:extLst>
      <p:ext uri="{BB962C8B-B14F-4D97-AF65-F5344CB8AC3E}">
        <p14:creationId xmlns:p14="http://schemas.microsoft.com/office/powerpoint/2010/main" val="2007657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755576" y="1916832"/>
            <a:ext cx="3888432" cy="4427984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Fish and chips is English 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Sushi’s Japanese.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Pizza is Italian, 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So is mozzarella cheese!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In Spain they eat paella,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In China they eat rice.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The Russians think potatoes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Are really, really nice!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2000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620688"/>
            <a:ext cx="4320480" cy="5544616"/>
          </a:xfrm>
        </p:spPr>
      </p:pic>
    </p:spTree>
    <p:extLst>
      <p:ext uri="{BB962C8B-B14F-4D97-AF65-F5344CB8AC3E}">
        <p14:creationId xmlns:p14="http://schemas.microsoft.com/office/powerpoint/2010/main" val="1446007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3814192" cy="754408"/>
          </a:xfrm>
        </p:spPr>
        <p:txBody>
          <a:bodyPr/>
          <a:lstStyle/>
          <a:p>
            <a:r>
              <a:rPr lang="en-US" sz="4000" dirty="0">
                <a:latin typeface="Algerian" pitchFamily="82" charset="0"/>
              </a:rPr>
              <a:t>English food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51520" y="1412776"/>
            <a:ext cx="4536504" cy="4835624"/>
          </a:xfrm>
        </p:spPr>
        <p:txBody>
          <a:bodyPr>
            <a:norm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-Roast beef and Yorkshire pudding.</a:t>
            </a:r>
            <a:br>
              <a:rPr lang="en-US" sz="1600" dirty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</a:b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 -Spotted dick (suet pudding with currants and raisins).</a:t>
            </a:r>
            <a:br>
              <a:rPr lang="en-US" sz="1600" dirty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</a:b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 -English cream tea, particularly in south coast seaside resorts (scones, jam, butter, clotted or double cream and, of course, tea).</a:t>
            </a:r>
            <a:br>
              <a:rPr lang="en-US" sz="1600" dirty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</a:b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 -Regional varieties of baking such as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Bakewell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 pudding (pastry base covered with jam, almond filling and topped with icing), and breads of all description.</a:t>
            </a:r>
            <a:br>
              <a:rPr lang="en-US" sz="1600" dirty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</a:b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-English cheeses such as Cheddar,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Wensleydale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, Lancashire and Stilton.</a:t>
            </a:r>
            <a:br>
              <a:rPr lang="en-US" sz="1600" dirty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</a:b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 -Fish and chips (battered and deep fried). 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548680"/>
            <a:ext cx="3744415" cy="5472608"/>
          </a:xfrm>
        </p:spPr>
      </p:pic>
    </p:spTree>
    <p:extLst>
      <p:ext uri="{BB962C8B-B14F-4D97-AF65-F5344CB8AC3E}">
        <p14:creationId xmlns:p14="http://schemas.microsoft.com/office/powerpoint/2010/main" val="2483794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682400"/>
          </a:xfrm>
        </p:spPr>
        <p:txBody>
          <a:bodyPr/>
          <a:lstStyle/>
          <a:p>
            <a:r>
              <a:rPr lang="en-US" sz="3200" dirty="0">
                <a:latin typeface="Algerian" pitchFamily="82" charset="0"/>
              </a:rPr>
              <a:t>RUSSIAN FOOD 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4030216" cy="4572000"/>
          </a:xfrm>
        </p:spPr>
        <p:txBody>
          <a:bodyPr>
            <a:normAutofit/>
          </a:bodyPr>
          <a:lstStyle/>
          <a:p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Borsch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 is a  beet soup.</a:t>
            </a:r>
          </a:p>
          <a:p>
            <a:endParaRPr lang="en-US" sz="1600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  <a:p>
            <a:r>
              <a:rPr lang="en-US" sz="1600" b="1" dirty="0" err="1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Pirozhki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 - little pastries can be packed full of potatoes, meat, cabbage, or cheese.</a:t>
            </a:r>
          </a:p>
          <a:p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 </a:t>
            </a:r>
          </a:p>
          <a:p>
            <a:r>
              <a:rPr lang="en-US" sz="1600" b="1" dirty="0" err="1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Blini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 are also served rolled with a variety of fillings: jam, cheese, onions, or even chocolate syrup.</a:t>
            </a:r>
          </a:p>
          <a:p>
            <a:br>
              <a:rPr lang="en-US" sz="1600" dirty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</a:br>
            <a:r>
              <a:rPr lang="en-US" sz="1600" b="1" dirty="0" err="1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Pelmeni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 are pastry dumplings filled typically with meatballs.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900" y="476672"/>
            <a:ext cx="4104580" cy="5904656"/>
          </a:xfrm>
        </p:spPr>
      </p:pic>
    </p:spTree>
    <p:extLst>
      <p:ext uri="{BB962C8B-B14F-4D97-AF65-F5344CB8AC3E}">
        <p14:creationId xmlns:p14="http://schemas.microsoft.com/office/powerpoint/2010/main" val="1499936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>
                <a:latin typeface="Algerian" pitchFamily="82" charset="0"/>
              </a:rPr>
              <a:t>AMERICAN FOOD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2132856"/>
            <a:ext cx="2743200" cy="4115544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lgerian" pitchFamily="82" charset="0"/>
              </a:rPr>
              <a:t>-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Hamburgers.</a:t>
            </a:r>
          </a:p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- Fried chicken.</a:t>
            </a:r>
          </a:p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-Barbecue.</a:t>
            </a:r>
          </a:p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- Cheesecake.</a:t>
            </a:r>
          </a:p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- Key lime pie.</a:t>
            </a:r>
          </a:p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- Apple pie.</a:t>
            </a:r>
          </a:p>
          <a:p>
            <a:br>
              <a:rPr lang="en-US" sz="2400" dirty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</a:b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548680"/>
            <a:ext cx="5472608" cy="5832648"/>
          </a:xfrm>
        </p:spPr>
      </p:pic>
    </p:spTree>
    <p:extLst>
      <p:ext uri="{BB962C8B-B14F-4D97-AF65-F5344CB8AC3E}">
        <p14:creationId xmlns:p14="http://schemas.microsoft.com/office/powerpoint/2010/main" val="100867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20689"/>
            <a:ext cx="8424936" cy="5703912"/>
          </a:xfrm>
        </p:spPr>
      </p:pic>
    </p:spTree>
    <p:extLst>
      <p:ext uri="{BB962C8B-B14F-4D97-AF65-F5344CB8AC3E}">
        <p14:creationId xmlns:p14="http://schemas.microsoft.com/office/powerpoint/2010/main" val="13073384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201</TotalTime>
  <Words>104</Words>
  <Application>Microsoft Office PowerPoint</Application>
  <PresentationFormat>Экран (4:3)</PresentationFormat>
  <Paragraphs>26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Algerian</vt:lpstr>
      <vt:lpstr>Calibri</vt:lpstr>
      <vt:lpstr>Constantia</vt:lpstr>
      <vt:lpstr>Wingdings 2</vt:lpstr>
      <vt:lpstr>Поток</vt:lpstr>
      <vt:lpstr>Traditional food of different countries.</vt:lpstr>
      <vt:lpstr>Презентация PowerPoint</vt:lpstr>
      <vt:lpstr>English food</vt:lpstr>
      <vt:lpstr>RUSSIAN FOOD </vt:lpstr>
      <vt:lpstr>AMERICAN FOOD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Traditional food of different countries.</dc:title>
  <dc:creator>User</dc:creator>
  <cp:lastModifiedBy>М видео</cp:lastModifiedBy>
  <cp:revision>9</cp:revision>
  <dcterms:created xsi:type="dcterms:W3CDTF">2017-01-24T16:47:23Z</dcterms:created>
  <dcterms:modified xsi:type="dcterms:W3CDTF">2017-02-12T13:58:18Z</dcterms:modified>
</cp:coreProperties>
</file>